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5703"/>
  </p:normalViewPr>
  <p:slideViewPr>
    <p:cSldViewPr snapToGrid="0">
      <p:cViewPr>
        <p:scale>
          <a:sx n="89" d="100"/>
          <a:sy n="89" d="100"/>
        </p:scale>
        <p:origin x="1976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993779" y="2778233"/>
            <a:ext cx="5437148" cy="4575463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70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570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6F5B1D5-641B-FCCC-10D3-20487846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858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1" y="3457250"/>
            <a:ext cx="813600" cy="674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71" y="3457250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3" y="3505782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64" y="4622496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6" y="3436259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64" y="3431448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1506520" y="3152089"/>
            <a:ext cx="623251" cy="484187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270133" y="3144070"/>
            <a:ext cx="632445" cy="50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" y="2381722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999419" y="2656925"/>
            <a:ext cx="278364" cy="216253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499908" y="2655792"/>
            <a:ext cx="278364" cy="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152" y="2646209"/>
            <a:ext cx="798374" cy="479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778" y="2646209"/>
            <a:ext cx="798374" cy="4790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769868" y="2498358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1088234" y="2423281"/>
            <a:ext cx="286956" cy="22292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882374" y="2423281"/>
            <a:ext cx="291189" cy="230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1568697" y="264620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1568696" y="3398324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1641276" y="271878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1579878" y="4294493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1568560" y="5005041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1551030" y="5789745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1544183" y="6514602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2952946" y="2899118"/>
            <a:ext cx="2588494" cy="459944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4" name="Picture 23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AE7753D-9CD4-BD1F-20F7-C65968743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573690" y="2498358"/>
            <a:ext cx="433006" cy="336391"/>
          </a:xfrm>
          <a:prstGeom prst="rect">
            <a:avLst/>
          </a:prstGeom>
        </p:spPr>
      </p:pic>
      <p:pic>
        <p:nvPicPr>
          <p:cNvPr id="25" name="Picture 24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450A0763-E46E-4630-3C73-702608D7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4525516" y="2498358"/>
            <a:ext cx="433006" cy="3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4087</TotalTime>
  <Words>21</Words>
  <Application>Microsoft Macintosh PowerPoint</Application>
  <PresentationFormat>A4 Paper (210x297 mm)</PresentationFormat>
  <Paragraphs>21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14</cp:revision>
  <dcterms:created xsi:type="dcterms:W3CDTF">2022-12-20T13:39:35Z</dcterms:created>
  <dcterms:modified xsi:type="dcterms:W3CDTF">2023-01-23T08:10:59Z</dcterms:modified>
</cp:coreProperties>
</file>